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64350" cy="9996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21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8B4C-214F-4B19-ADFA-1BE348FD76DB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A69-03FC-4F81-AF7D-6EE545D71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993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8B4C-214F-4B19-ADFA-1BE348FD76DB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A69-03FC-4F81-AF7D-6EE545D71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311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8B4C-214F-4B19-ADFA-1BE348FD76DB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A69-03FC-4F81-AF7D-6EE545D71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56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8B4C-214F-4B19-ADFA-1BE348FD76DB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A69-03FC-4F81-AF7D-6EE545D71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970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8B4C-214F-4B19-ADFA-1BE348FD76DB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A69-03FC-4F81-AF7D-6EE545D71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534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8B4C-214F-4B19-ADFA-1BE348FD76DB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A69-03FC-4F81-AF7D-6EE545D71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72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8B4C-214F-4B19-ADFA-1BE348FD76DB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A69-03FC-4F81-AF7D-6EE545D71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41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8B4C-214F-4B19-ADFA-1BE348FD76DB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A69-03FC-4F81-AF7D-6EE545D71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42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8B4C-214F-4B19-ADFA-1BE348FD76DB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A69-03FC-4F81-AF7D-6EE545D71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514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8B4C-214F-4B19-ADFA-1BE348FD76DB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A69-03FC-4F81-AF7D-6EE545D71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875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8B4C-214F-4B19-ADFA-1BE348FD76DB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A69-03FC-4F81-AF7D-6EE545D71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119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48B4C-214F-4B19-ADFA-1BE348FD76DB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12A69-03FC-4F81-AF7D-6EE545D71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13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cid:image001.jpg@01D3637F.3EFCFD00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 rot="200698">
            <a:off x="2286288" y="679258"/>
            <a:ext cx="3682767" cy="1411435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 rot="161932">
            <a:off x="2026261" y="686716"/>
            <a:ext cx="3682767" cy="14041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882124" y="813349"/>
            <a:ext cx="4291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ln w="19050">
                  <a:solidFill>
                    <a:schemeClr val="bg1"/>
                  </a:solidFill>
                </a:ln>
                <a:effectLst/>
                <a:latin typeface="Eras Bold ITC" panose="020B0907030504020204" pitchFamily="34" charset="0"/>
              </a:rPr>
              <a:t>AllSmart</a:t>
            </a:r>
          </a:p>
        </p:txBody>
      </p:sp>
      <p:sp>
        <p:nvSpPr>
          <p:cNvPr id="5" name="Rectangle 4"/>
          <p:cNvSpPr/>
          <p:nvPr/>
        </p:nvSpPr>
        <p:spPr>
          <a:xfrm>
            <a:off x="1882124" y="1511331"/>
            <a:ext cx="17209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n w="19050">
                  <a:solidFill>
                    <a:schemeClr val="bg1"/>
                  </a:solidFill>
                </a:ln>
                <a:effectLst/>
                <a:latin typeface="Eras Bold ITC" panose="020B0907030504020204" pitchFamily="34" charset="0"/>
              </a:rPr>
              <a:t>training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9723" y="1640427"/>
            <a:ext cx="378110" cy="37015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4023" y="1635785"/>
            <a:ext cx="372870" cy="37479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9940" y="1643957"/>
            <a:ext cx="379917" cy="3666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40092" y="256777"/>
            <a:ext cx="5046215" cy="155147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1BD0185-B62E-40DB-8F6B-C235D3F430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9124" y="2224701"/>
            <a:ext cx="7228012" cy="21078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70E0E1B-7650-42C0-B832-BD9B1532B98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41020" y="4798604"/>
            <a:ext cx="6238875" cy="1802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34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id:image001.jpg@01D3637F.3EFCFD00">
            <a:extLst>
              <a:ext uri="{FF2B5EF4-FFF2-40B4-BE49-F238E27FC236}">
                <a16:creationId xmlns:a16="http://schemas.microsoft.com/office/drawing/2014/main" id="{5D96B75A-E807-41C8-9C6B-D3F5A57E4EE9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28" y="651019"/>
            <a:ext cx="6897166" cy="98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3E2E252-8D01-4F1C-97E6-696C69DAC86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267" y="3443646"/>
            <a:ext cx="2511590" cy="6540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Image result for national skills academy power">
            <a:extLst>
              <a:ext uri="{FF2B5EF4-FFF2-40B4-BE49-F238E27FC236}">
                <a16:creationId xmlns:a16="http://schemas.microsoft.com/office/drawing/2014/main" id="{8D2ED8A6-95EF-4A42-9D97-D785E8A6FA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688" y="3408227"/>
            <a:ext cx="1212422" cy="67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462FF61-DA7A-474D-8817-089BA7091B33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178" y="3443646"/>
            <a:ext cx="3008266" cy="65401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5903FDA-C83C-4E40-94A6-54F4414CF16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6401" y="3331030"/>
            <a:ext cx="2445854" cy="75198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0A4133A-6672-49C6-95F1-CD01024868D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0728" y="4870150"/>
            <a:ext cx="979170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046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E631C32-7741-422D-822C-38F90ECDB0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8888" y="1030514"/>
            <a:ext cx="4751170" cy="1460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164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wo people sitting at a table&#10;&#10;Description automatically generated">
            <a:extLst>
              <a:ext uri="{FF2B5EF4-FFF2-40B4-BE49-F238E27FC236}">
                <a16:creationId xmlns:a16="http://schemas.microsoft.com/office/drawing/2014/main" id="{FF64532F-9A9C-4B80-8B4B-827E9A7656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377" y="1352533"/>
            <a:ext cx="5415246" cy="4084822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70BD4EB1-E8EF-4B86-91A0-E7CF773DF249}"/>
              </a:ext>
            </a:extLst>
          </p:cNvPr>
          <p:cNvSpPr/>
          <p:nvPr/>
        </p:nvSpPr>
        <p:spPr>
          <a:xfrm>
            <a:off x="4796001" y="2025135"/>
            <a:ext cx="218661" cy="1868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7B1B80C-47E2-4BCA-AC77-96D533A0DB36}"/>
              </a:ext>
            </a:extLst>
          </p:cNvPr>
          <p:cNvSpPr/>
          <p:nvPr/>
        </p:nvSpPr>
        <p:spPr>
          <a:xfrm>
            <a:off x="5102127" y="2025135"/>
            <a:ext cx="218661" cy="1868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D3A3E5-C2E3-4AAB-9DE2-684B5BE7C4DA}"/>
              </a:ext>
            </a:extLst>
          </p:cNvPr>
          <p:cNvSpPr/>
          <p:nvPr/>
        </p:nvSpPr>
        <p:spPr>
          <a:xfrm>
            <a:off x="5440016" y="2025135"/>
            <a:ext cx="218661" cy="1868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631C32-7741-422D-822C-38F90ECDB03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08729" y="1352533"/>
            <a:ext cx="3319208" cy="1020499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D57898E-7443-4FE1-90F0-21B309EFC75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730" y="5105400"/>
            <a:ext cx="1458546" cy="331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DE65CDD-52BD-45CB-91C5-E9BF73357A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5331" y="5105399"/>
            <a:ext cx="852158" cy="331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369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2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Eras Bold ITC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wright</dc:creator>
  <cp:lastModifiedBy>chris wright</cp:lastModifiedBy>
  <cp:revision>30</cp:revision>
  <cp:lastPrinted>2017-03-28T08:58:19Z</cp:lastPrinted>
  <dcterms:created xsi:type="dcterms:W3CDTF">2017-03-28T07:32:18Z</dcterms:created>
  <dcterms:modified xsi:type="dcterms:W3CDTF">2019-02-05T10:47:58Z</dcterms:modified>
</cp:coreProperties>
</file>